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slideLayouts/slideLayout1.xml" ContentType="application/vnd.openxmlformats-officedocument.presentationml.slideLayout+xml"/>
  <Override PartName="/ppt/slideLayouts/_rels/slideLayout1.xml.rels" ContentType="application/vnd.openxmlformats-package.relationships+xml"/>
  <Override PartName="/ppt/slides/slide1.xml" ContentType="application/vnd.openxmlformats-officedocument.presentationml.slide+xml"/>
  <Override PartName="/ppt/slides/_rels/slide1.xml.rels" ContentType="application/vnd.openxmlformats-package.relationships+xml"/>
  <Override PartName="/ppt/presProps.xml" ContentType="application/vnd.openxmlformats-officedocument.presentationml.presProps+xml"/>
  <Override PartName="/ppt/media/image1.jpeg" ContentType="image/jpeg"/>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32399288" cy="43200638"/>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presProps" Target="presProps.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col"/>
        <c:grouping val="percentStacked"/>
        <c:varyColors val="0"/>
        <c:ser>
          <c:idx val="0"/>
          <c:order val="0"/>
          <c:tx>
            <c:strRef>
              <c:f>label 0</c:f>
              <c:strCache>
                <c:ptCount val="1"/>
                <c:pt idx="0">
                  <c:v>Série 1</c:v>
                </c:pt>
              </c:strCache>
            </c:strRef>
          </c:tx>
          <c:spPr>
            <a:solidFill>
              <a:srgbClr val="a7b4db"/>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ser>
        <c:ser>
          <c:idx val="1"/>
          <c:order val="1"/>
          <c:tx>
            <c:strRef>
              <c:f>label 1</c:f>
              <c:strCache>
                <c:ptCount val="1"/>
                <c:pt idx="0">
                  <c:v>Série 2</c:v>
                </c:pt>
              </c:strCache>
            </c:strRef>
          </c:tx>
          <c:spPr>
            <a:solidFill>
              <a:srgbClr val="4472c4"/>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c:v>
                </c:pt>
                <c:pt idx="2">
                  <c:v>1.8</c:v>
                </c:pt>
                <c:pt idx="3">
                  <c:v>2.8</c:v>
                </c:pt>
              </c:numCache>
            </c:numRef>
          </c:val>
        </c:ser>
        <c:ser>
          <c:idx val="2"/>
          <c:order val="2"/>
          <c:tx>
            <c:strRef>
              <c:f>label 2</c:f>
              <c:strCache>
                <c:ptCount val="1"/>
                <c:pt idx="0">
                  <c:v>Série 3</c:v>
                </c:pt>
              </c:strCache>
            </c:strRef>
          </c:tx>
          <c:spPr>
            <a:solidFill>
              <a:srgbClr val="385ea2"/>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ser>
        <c:gapWidth val="150"/>
        <c:overlap val="100"/>
        <c:axId val="95269140"/>
        <c:axId val="23720734"/>
      </c:barChart>
      <c:catAx>
        <c:axId val="95269140"/>
        <c:scaling>
          <c:orientation val="minMax"/>
        </c:scaling>
        <c:delete val="0"/>
        <c:axPos val="b"/>
        <c:numFmt formatCode="General"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23720734"/>
        <c:crosses val="autoZero"/>
        <c:auto val="1"/>
        <c:lblAlgn val="ctr"/>
        <c:lblOffset val="100"/>
        <c:noMultiLvlLbl val="0"/>
      </c:catAx>
      <c:valAx>
        <c:axId val="23720734"/>
        <c:scaling>
          <c:orientation val="minMax"/>
        </c:scaling>
        <c:delete val="0"/>
        <c:axPos val="l"/>
        <c:majorGridlines>
          <c:spPr>
            <a:ln w="6480">
              <a:solidFill>
                <a:srgbClr val="8b8b8b"/>
              </a:solidFill>
              <a:round/>
            </a:ln>
          </c:spPr>
        </c:majorGridlines>
        <c:numFmt formatCode="0%"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95269140"/>
        <c:crosses val="autoZero"/>
        <c:crossBetween val="between"/>
      </c:valAx>
      <c:spPr>
        <a:noFill/>
        <a:ln w="6480">
          <a:solidFill>
            <a:srgbClr val="8b8b8b"/>
          </a:solidFill>
          <a:round/>
        </a:ln>
      </c:spPr>
    </c:plotArea>
    <c:legend>
      <c:legendPos val="r"/>
      <c:overlay val="0"/>
      <c:spPr>
        <a:noFill/>
        <a:ln w="0">
          <a:noFill/>
        </a:ln>
      </c:spPr>
      <c:txPr>
        <a:bodyPr/>
        <a:lstStyle/>
        <a:p>
          <a:pPr>
            <a:defRPr b="0" lang="pt-BR" sz="800" strike="noStrike" u="none">
              <a:solidFill>
                <a:srgbClr val="000000"/>
              </a:solidFill>
              <a:uFillTx/>
              <a:latin typeface="Calibri"/>
              <a:ea typeface="DejaVu Sans"/>
            </a:defRPr>
          </a:pPr>
        </a:p>
      </c:txPr>
    </c:legend>
    <c:plotVisOnly val="1"/>
    <c:dispBlanksAs val="gap"/>
  </c:chart>
  <c:spPr>
    <a:noFill/>
    <a:ln w="9360">
      <a:solidFill>
        <a:srgbClr val="d9d9d9"/>
      </a:solidFill>
      <a:round/>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col"/>
        <c:grouping val="percentStacked"/>
        <c:varyColors val="0"/>
        <c:ser>
          <c:idx val="0"/>
          <c:order val="0"/>
          <c:tx>
            <c:strRef>
              <c:f>label 0</c:f>
              <c:strCache>
                <c:ptCount val="1"/>
                <c:pt idx="0">
                  <c:v>Série 1</c:v>
                </c:pt>
              </c:strCache>
            </c:strRef>
          </c:tx>
          <c:spPr>
            <a:solidFill>
              <a:srgbClr val="a7b4db"/>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ser>
        <c:ser>
          <c:idx val="1"/>
          <c:order val="1"/>
          <c:tx>
            <c:strRef>
              <c:f>label 1</c:f>
              <c:strCache>
                <c:ptCount val="1"/>
                <c:pt idx="0">
                  <c:v>Série 2</c:v>
                </c:pt>
              </c:strCache>
            </c:strRef>
          </c:tx>
          <c:spPr>
            <a:solidFill>
              <a:srgbClr val="4472c4"/>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c:v>
                </c:pt>
                <c:pt idx="2">
                  <c:v>1.8</c:v>
                </c:pt>
                <c:pt idx="3">
                  <c:v>2.8</c:v>
                </c:pt>
              </c:numCache>
            </c:numRef>
          </c:val>
        </c:ser>
        <c:ser>
          <c:idx val="2"/>
          <c:order val="2"/>
          <c:tx>
            <c:strRef>
              <c:f>label 2</c:f>
              <c:strCache>
                <c:ptCount val="1"/>
                <c:pt idx="0">
                  <c:v>Série 3</c:v>
                </c:pt>
              </c:strCache>
            </c:strRef>
          </c:tx>
          <c:spPr>
            <a:solidFill>
              <a:srgbClr val="385ea2"/>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ser>
        <c:gapWidth val="150"/>
        <c:overlap val="100"/>
        <c:axId val="60426267"/>
        <c:axId val="42350605"/>
      </c:barChart>
      <c:catAx>
        <c:axId val="60426267"/>
        <c:scaling>
          <c:orientation val="minMax"/>
        </c:scaling>
        <c:delete val="0"/>
        <c:axPos val="b"/>
        <c:numFmt formatCode="General"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42350605"/>
        <c:crosses val="autoZero"/>
        <c:auto val="1"/>
        <c:lblAlgn val="ctr"/>
        <c:lblOffset val="100"/>
        <c:noMultiLvlLbl val="0"/>
      </c:catAx>
      <c:valAx>
        <c:axId val="42350605"/>
        <c:scaling>
          <c:orientation val="minMax"/>
        </c:scaling>
        <c:delete val="0"/>
        <c:axPos val="l"/>
        <c:majorGridlines>
          <c:spPr>
            <a:ln w="6480">
              <a:solidFill>
                <a:srgbClr val="8b8b8b"/>
              </a:solidFill>
              <a:round/>
            </a:ln>
          </c:spPr>
        </c:majorGridlines>
        <c:numFmt formatCode="0%"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60426267"/>
        <c:crosses val="autoZero"/>
        <c:crossBetween val="between"/>
      </c:valAx>
      <c:spPr>
        <a:noFill/>
        <a:ln w="6480">
          <a:solidFill>
            <a:srgbClr val="8b8b8b"/>
          </a:solidFill>
          <a:round/>
        </a:ln>
      </c:spPr>
    </c:plotArea>
    <c:legend>
      <c:legendPos val="r"/>
      <c:overlay val="0"/>
      <c:spPr>
        <a:noFill/>
        <a:ln w="0">
          <a:noFill/>
        </a:ln>
      </c:spPr>
      <c:txPr>
        <a:bodyPr/>
        <a:lstStyle/>
        <a:p>
          <a:pPr>
            <a:defRPr b="0" lang="pt-BR" sz="800" strike="noStrike" u="none">
              <a:solidFill>
                <a:srgbClr val="000000"/>
              </a:solidFill>
              <a:uFillTx/>
              <a:latin typeface="Calibri"/>
              <a:ea typeface="DejaVu Sans"/>
            </a:defRPr>
          </a:pPr>
        </a:p>
      </c:txPr>
    </c:legend>
    <c:plotVisOnly val="1"/>
    <c:dispBlanksAs val="gap"/>
  </c:chart>
  <c:spPr>
    <a:noFill/>
    <a:ln w="9360">
      <a:solidFill>
        <a:srgbClr val="d9d9d9"/>
      </a:solidFill>
      <a:round/>
    </a:ln>
  </c:spPr>
</c:chartSpace>
</file>

<file path=ppt/charts/chart3.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col"/>
        <c:grouping val="percentStacked"/>
        <c:varyColors val="0"/>
        <c:ser>
          <c:idx val="0"/>
          <c:order val="0"/>
          <c:tx>
            <c:strRef>
              <c:f>label 0</c:f>
              <c:strCache>
                <c:ptCount val="1"/>
                <c:pt idx="0">
                  <c:v>Série 1</c:v>
                </c:pt>
              </c:strCache>
            </c:strRef>
          </c:tx>
          <c:spPr>
            <a:solidFill>
              <a:srgbClr val="a7b4db"/>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ser>
        <c:ser>
          <c:idx val="1"/>
          <c:order val="1"/>
          <c:tx>
            <c:strRef>
              <c:f>label 1</c:f>
              <c:strCache>
                <c:ptCount val="1"/>
                <c:pt idx="0">
                  <c:v>Série 2</c:v>
                </c:pt>
              </c:strCache>
            </c:strRef>
          </c:tx>
          <c:spPr>
            <a:solidFill>
              <a:srgbClr val="4472c4"/>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c:v>
                </c:pt>
                <c:pt idx="2">
                  <c:v>1.8</c:v>
                </c:pt>
                <c:pt idx="3">
                  <c:v>2.8</c:v>
                </c:pt>
              </c:numCache>
            </c:numRef>
          </c:val>
        </c:ser>
        <c:ser>
          <c:idx val="2"/>
          <c:order val="2"/>
          <c:tx>
            <c:strRef>
              <c:f>label 2</c:f>
              <c:strCache>
                <c:ptCount val="1"/>
                <c:pt idx="0">
                  <c:v>Série 3</c:v>
                </c:pt>
              </c:strCache>
            </c:strRef>
          </c:tx>
          <c:spPr>
            <a:solidFill>
              <a:srgbClr val="385ea2"/>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ser>
        <c:gapWidth val="150"/>
        <c:overlap val="100"/>
        <c:axId val="8075330"/>
        <c:axId val="87709139"/>
      </c:barChart>
      <c:catAx>
        <c:axId val="8075330"/>
        <c:scaling>
          <c:orientation val="minMax"/>
        </c:scaling>
        <c:delete val="0"/>
        <c:axPos val="b"/>
        <c:numFmt formatCode="General"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87709139"/>
        <c:crosses val="autoZero"/>
        <c:auto val="1"/>
        <c:lblAlgn val="ctr"/>
        <c:lblOffset val="100"/>
        <c:noMultiLvlLbl val="0"/>
      </c:catAx>
      <c:valAx>
        <c:axId val="87709139"/>
        <c:scaling>
          <c:orientation val="minMax"/>
        </c:scaling>
        <c:delete val="0"/>
        <c:axPos val="l"/>
        <c:majorGridlines>
          <c:spPr>
            <a:ln w="6480">
              <a:solidFill>
                <a:srgbClr val="8b8b8b"/>
              </a:solidFill>
              <a:round/>
            </a:ln>
          </c:spPr>
        </c:majorGridlines>
        <c:numFmt formatCode="0%"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8075330"/>
        <c:crosses val="autoZero"/>
        <c:crossBetween val="between"/>
      </c:valAx>
      <c:spPr>
        <a:noFill/>
        <a:ln w="6480">
          <a:solidFill>
            <a:srgbClr val="8b8b8b"/>
          </a:solidFill>
          <a:round/>
        </a:ln>
      </c:spPr>
    </c:plotArea>
    <c:legend>
      <c:legendPos val="r"/>
      <c:overlay val="0"/>
      <c:spPr>
        <a:noFill/>
        <a:ln w="0">
          <a:noFill/>
        </a:ln>
      </c:spPr>
      <c:txPr>
        <a:bodyPr/>
        <a:lstStyle/>
        <a:p>
          <a:pPr>
            <a:defRPr b="0" lang="pt-BR" sz="800" strike="noStrike" u="none">
              <a:solidFill>
                <a:srgbClr val="000000"/>
              </a:solidFill>
              <a:uFillTx/>
              <a:latin typeface="Calibri"/>
              <a:ea typeface="DejaVu Sans"/>
            </a:defRPr>
          </a:pPr>
        </a:p>
      </c:txPr>
    </c:legend>
    <c:plotVisOnly val="1"/>
    <c:dispBlanksAs val="gap"/>
  </c:chart>
  <c:spPr>
    <a:noFill/>
    <a:ln w="9360">
      <a:solidFill>
        <a:srgbClr val="d9d9d9"/>
      </a:solidFill>
      <a:round/>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Padrão">
    <p:spTree>
      <p:nvGrpSpPr>
        <p:cNvPr id="1" name=""/>
        <p:cNvGrpSpPr/>
        <p:nvPr/>
      </p:nvGrpSpPr>
      <p:grpSpPr>
        <a:xfrm>
          <a:off x="0" y="0"/>
          <a:ext cx="0" cy="0"/>
          <a:chOff x="0" y="0"/>
          <a:chExt cx="0" cy="0"/>
        </a:xfrm>
      </p:grpSpPr>
      <p:sp>
        <p:nvSpPr>
          <p:cNvPr id="4" name="PlaceHolder 1"/>
          <p:cNvSpPr>
            <a:spLocks noGrp="1"/>
          </p:cNvSpPr>
          <p:nvPr>
            <p:ph type="title"/>
          </p:nvPr>
        </p:nvSpPr>
        <p:spPr>
          <a:xfrm>
            <a:off x="1620000" y="5014440"/>
            <a:ext cx="29158200" cy="625320"/>
          </a:xfrm>
          <a:prstGeom prst="rect">
            <a:avLst/>
          </a:prstGeom>
          <a:noFill/>
          <a:ln w="0">
            <a:noFill/>
          </a:ln>
        </p:spPr>
        <p:txBody>
          <a:bodyPr lIns="0" rIns="0" tIns="0" bIns="0" anchor="ctr">
            <a:spAutoFit/>
          </a:bodyPr>
          <a:p>
            <a:pPr indent="0" algn="ctr">
              <a:buNone/>
            </a:pPr>
            <a:endParaRPr b="0" lang="pt-BR" sz="4400" strike="noStrike" u="none">
              <a:solidFill>
                <a:srgbClr val="000000"/>
              </a:solidFill>
              <a:effectLst/>
              <a:uFillTx/>
              <a:latin typeface="Arial"/>
            </a:endParaRPr>
          </a:p>
        </p:txBody>
      </p:sp>
      <p:sp>
        <p:nvSpPr>
          <p:cNvPr id="5" name="PlaceHolder 2"/>
          <p:cNvSpPr>
            <a:spLocks noGrp="1"/>
          </p:cNvSpPr>
          <p:nvPr>
            <p:ph type="subTitle"/>
          </p:nvPr>
        </p:nvSpPr>
        <p:spPr>
          <a:xfrm>
            <a:off x="1619640" y="10108800"/>
            <a:ext cx="29158920" cy="25056000"/>
          </a:xfrm>
          <a:prstGeom prst="rect">
            <a:avLst/>
          </a:prstGeom>
          <a:noFill/>
          <a:ln w="0">
            <a:noFill/>
          </a:ln>
        </p:spPr>
        <p:txBody>
          <a:bodyPr lIns="0" rIns="0" tIns="0" bIns="0" anchor="ctr">
            <a:spAutoFit/>
          </a:bodyPr>
          <a:p>
            <a:pPr indent="0" algn="ctr">
              <a:buNone/>
            </a:pPr>
            <a:endParaRPr b="0" lang="pt-BR" sz="3200" strike="noStrike" u="none">
              <a:solidFill>
                <a:srgbClr val="000000"/>
              </a:solidFill>
              <a:effectLst/>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5AA47923-D5D1-4550-93BE-951A59684068}" type="slidenum">
              <a:t>&lt;#&gt;</a:t>
            </a:fld>
          </a:p>
        </p:txBody>
      </p:sp>
      <p:sp>
        <p:nvSpPr>
          <p:cNvPr id="6" name="PlaceHolder 5"/>
          <p:cNvSpPr>
            <a:spLocks noGrp="1"/>
          </p:cNvSpPr>
          <p:nvPr>
            <p:ph type="dt" idx="3"/>
          </p:nvPr>
        </p:nvSpPr>
        <p:spPr/>
        <p:txBody>
          <a:bodyPr/>
          <a:p>
            <a:r>
              <a:rPr lang="pt-B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1620000" y="5189760"/>
            <a:ext cx="29158200" cy="274680"/>
          </a:xfrm>
          <a:prstGeom prst="rect">
            <a:avLst/>
          </a:prstGeom>
          <a:noFill/>
          <a:ln w="0">
            <a:noFill/>
          </a:ln>
        </p:spPr>
        <p:txBody>
          <a:bodyPr lIns="0" rIns="0" tIns="0" bIns="0" anchor="ctr">
            <a:spAutoFit/>
          </a:bodyPr>
          <a:p>
            <a:pPr indent="0">
              <a:buNone/>
            </a:pPr>
            <a:r>
              <a:rPr b="0" lang="pt-BR" sz="1800" strike="noStrike" u="none">
                <a:solidFill>
                  <a:srgbClr val="000000"/>
                </a:solidFill>
                <a:effectLst/>
                <a:uFillTx/>
                <a:latin typeface="Arial"/>
              </a:rPr>
              <a:t>Clique para editar o formato do texto do título</a:t>
            </a:r>
            <a:endParaRPr b="0" lang="pt-BR" sz="1800" strike="noStrike" u="none">
              <a:solidFill>
                <a:srgbClr val="000000"/>
              </a:solidFill>
              <a:effectLst/>
              <a:uFillTx/>
              <a:latin typeface="Arial"/>
            </a:endParaRPr>
          </a:p>
        </p:txBody>
      </p:sp>
      <p:sp>
        <p:nvSpPr>
          <p:cNvPr id="1" name="PlaceHolder 2"/>
          <p:cNvSpPr>
            <a:spLocks noGrp="1"/>
          </p:cNvSpPr>
          <p:nvPr>
            <p:ph type="ftr" idx="1"/>
          </p:nvPr>
        </p:nvSpPr>
        <p:spPr>
          <a:xfrm>
            <a:off x="11080800" y="39354480"/>
            <a:ext cx="10269000" cy="2975400"/>
          </a:xfrm>
          <a:prstGeom prst="rect">
            <a:avLst/>
          </a:prstGeom>
          <a:noFill/>
          <a:ln w="0">
            <a:noFill/>
          </a:ln>
        </p:spPr>
        <p:txBody>
          <a:bodyPr lIns="0" rIns="0" tIns="0" bIns="0" anchor="t">
            <a:noAutofit/>
          </a:bodyPr>
          <a:lstStyle>
            <a:lvl1pPr indent="0" algn="ctr">
              <a:lnSpc>
                <a:spcPct val="100000"/>
              </a:lnSpc>
              <a:buNone/>
              <a:tabLst>
                <a:tab algn="l" pos="0"/>
              </a:tabLst>
              <a:defRPr b="0" lang="pt-BR" sz="1400" strike="noStrike" u="none">
                <a:solidFill>
                  <a:srgbClr val="000000"/>
                </a:solidFill>
                <a:effectLst/>
                <a:uFillTx/>
                <a:latin typeface="Times New Roman"/>
              </a:defRPr>
            </a:lvl1pPr>
          </a:lstStyle>
          <a:p>
            <a:pPr indent="0" algn="ctr">
              <a:lnSpc>
                <a:spcPct val="100000"/>
              </a:lnSpc>
              <a:buNone/>
              <a:tabLst>
                <a:tab algn="l" pos="0"/>
              </a:tabLst>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2" name="PlaceHolder 3"/>
          <p:cNvSpPr>
            <a:spLocks noGrp="1"/>
          </p:cNvSpPr>
          <p:nvPr>
            <p:ph type="sldNum" idx="2"/>
          </p:nvPr>
        </p:nvSpPr>
        <p:spPr>
          <a:xfrm>
            <a:off x="23230800" y="39354480"/>
            <a:ext cx="7547400" cy="2975400"/>
          </a:xfrm>
          <a:prstGeom prst="rect">
            <a:avLst/>
          </a:prstGeom>
          <a:noFill/>
          <a:ln w="0">
            <a:noFill/>
          </a:ln>
        </p:spPr>
        <p:txBody>
          <a:bodyPr lIns="0" rIns="0" tIns="0" bIns="0" anchor="t">
            <a:noAutofit/>
          </a:bodyPr>
          <a:lstStyle>
            <a:lvl1pPr indent="0" algn="r">
              <a:lnSpc>
                <a:spcPct val="100000"/>
              </a:lnSpc>
              <a:buNone/>
              <a:tabLst>
                <a:tab algn="l" pos="0"/>
              </a:tabLst>
              <a:defRPr b="0" lang="pt-BR" sz="1400" strike="noStrike" u="none">
                <a:solidFill>
                  <a:srgbClr val="000000"/>
                </a:solidFill>
                <a:effectLst/>
                <a:uFillTx/>
                <a:latin typeface="Times New Roman"/>
              </a:defRPr>
            </a:lvl1pPr>
          </a:lstStyle>
          <a:p>
            <a:pPr indent="0" algn="r">
              <a:lnSpc>
                <a:spcPct val="100000"/>
              </a:lnSpc>
              <a:buNone/>
              <a:tabLst>
                <a:tab algn="l" pos="0"/>
              </a:tabLst>
            </a:pPr>
            <a:fld id="{3162645C-1DD9-483A-9820-2DD6CCC430BE}" type="slidenum">
              <a:rPr b="0" lang="pt-BR" sz="1400" strike="noStrike" u="none">
                <a:solidFill>
                  <a:srgbClr val="000000"/>
                </a:solidFill>
                <a:effectLst/>
                <a:uFillTx/>
                <a:latin typeface="Times New Roman"/>
              </a:rPr>
              <a:t>&lt;número&gt;</a:t>
            </a:fld>
            <a:endParaRPr b="0" lang="pt-BR" sz="1400" strike="noStrike" u="none">
              <a:solidFill>
                <a:srgbClr val="000000"/>
              </a:solidFill>
              <a:effectLst/>
              <a:uFillTx/>
              <a:latin typeface="Times New Roman"/>
            </a:endParaRPr>
          </a:p>
        </p:txBody>
      </p:sp>
      <p:sp>
        <p:nvSpPr>
          <p:cNvPr id="3" name="PlaceHolder 4"/>
          <p:cNvSpPr>
            <a:spLocks noGrp="1"/>
          </p:cNvSpPr>
          <p:nvPr>
            <p:ph type="dt" idx="3"/>
          </p:nvPr>
        </p:nvSpPr>
        <p:spPr>
          <a:xfrm>
            <a:off x="1620000" y="39354480"/>
            <a:ext cx="7547400" cy="2975400"/>
          </a:xfrm>
          <a:prstGeom prst="rect">
            <a:avLst/>
          </a:prstGeom>
          <a:noFill/>
          <a:ln w="0">
            <a:noFill/>
          </a:ln>
        </p:spPr>
        <p:txBody>
          <a:bodyPr lIns="0" rIns="0" tIns="0" bIns="0" anchor="t">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chart" Target="../charts/chart1.xml"/><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 name="Google Shape;84;p 1"/>
          <p:cNvSpPr/>
          <p:nvPr/>
        </p:nvSpPr>
        <p:spPr>
          <a:xfrm>
            <a:off x="1567800" y="8358120"/>
            <a:ext cx="29263320" cy="139788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4000" strike="noStrike" u="none">
                <a:solidFill>
                  <a:srgbClr val="002060"/>
                </a:solidFill>
                <a:effectLst/>
                <a:uFillTx/>
                <a:latin typeface="Arial"/>
                <a:ea typeface="Arial"/>
              </a:rPr>
              <a:t>AUTORES</a:t>
            </a:r>
            <a:endParaRPr b="0" lang="pt-BR" sz="4000" strike="noStrike" u="none">
              <a:solidFill>
                <a:srgbClr val="000000"/>
              </a:solidFill>
              <a:effectLst/>
              <a:uFillTx/>
              <a:latin typeface="Arial"/>
            </a:endParaRPr>
          </a:p>
          <a:p>
            <a:pPr algn="ctr">
              <a:lnSpc>
                <a:spcPct val="100000"/>
              </a:lnSpc>
              <a:spcBef>
                <a:spcPts val="601"/>
              </a:spcBef>
              <a:tabLst>
                <a:tab algn="l" pos="0"/>
              </a:tabLst>
            </a:pPr>
            <a:r>
              <a:rPr b="1" lang="pt-BR" sz="4000" strike="noStrike" u="none">
                <a:solidFill>
                  <a:srgbClr val="01548e"/>
                </a:solidFill>
                <a:effectLst/>
                <a:uFillTx/>
                <a:latin typeface="Arial"/>
                <a:ea typeface="Arial"/>
              </a:rPr>
              <a:t> </a:t>
            </a:r>
            <a:r>
              <a:rPr b="0" lang="pt-BR" sz="4000" strike="noStrike" u="none">
                <a:solidFill>
                  <a:srgbClr val="01548e"/>
                </a:solidFill>
                <a:effectLst/>
                <a:uFillTx/>
                <a:latin typeface="Arial"/>
                <a:ea typeface="Arial"/>
              </a:rPr>
              <a:t>INSTITUIÇÕES</a:t>
            </a:r>
            <a:endParaRPr b="0" lang="pt-BR" sz="4000" strike="noStrike" u="none">
              <a:solidFill>
                <a:srgbClr val="000000"/>
              </a:solidFill>
              <a:effectLst/>
              <a:uFillTx/>
              <a:latin typeface="Arial"/>
            </a:endParaRPr>
          </a:p>
        </p:txBody>
      </p:sp>
      <p:sp>
        <p:nvSpPr>
          <p:cNvPr id="7" name="Google Shape;85;p 1"/>
          <p:cNvSpPr/>
          <p:nvPr/>
        </p:nvSpPr>
        <p:spPr>
          <a:xfrm>
            <a:off x="2342880" y="18368640"/>
            <a:ext cx="12777480" cy="8341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spcBef>
                <a:spcPts val="1191"/>
              </a:spcBef>
              <a:spcAft>
                <a:spcPts val="992"/>
              </a:spcAft>
              <a:tabLst>
                <a:tab algn="l" pos="0"/>
              </a:tabLst>
            </a:pPr>
            <a:r>
              <a:rPr b="1" lang="pt-BR" sz="4800" strike="noStrike" u="none">
                <a:solidFill>
                  <a:srgbClr val="203864"/>
                </a:solidFill>
                <a:effectLst/>
                <a:uFillTx/>
                <a:latin typeface="Arial"/>
                <a:ea typeface="Arial"/>
              </a:rPr>
              <a:t>MÉTODOS</a:t>
            </a:r>
            <a:endParaRPr b="0" lang="pt-BR" sz="4800" strike="noStrike" u="none">
              <a:solidFill>
                <a:srgbClr val="000000"/>
              </a:solidFill>
              <a:effectLst/>
              <a:uFillTx/>
              <a:latin typeface="Arial"/>
            </a:endParaRPr>
          </a:p>
        </p:txBody>
      </p:sp>
      <p:sp>
        <p:nvSpPr>
          <p:cNvPr id="8" name="Google Shape;86;p 1"/>
          <p:cNvSpPr/>
          <p:nvPr/>
        </p:nvSpPr>
        <p:spPr>
          <a:xfrm>
            <a:off x="1634040" y="19572840"/>
            <a:ext cx="14217840" cy="683028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40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 malesuada fames ac ante ipsum primis in faucibus.</a:t>
            </a:r>
            <a:endParaRPr b="0" lang="pt-BR" sz="4000" strike="noStrike" u="none">
              <a:solidFill>
                <a:srgbClr val="000000"/>
              </a:solidFill>
              <a:effectLst/>
              <a:uFillTx/>
              <a:latin typeface="Arial"/>
            </a:endParaRPr>
          </a:p>
        </p:txBody>
      </p:sp>
      <p:sp>
        <p:nvSpPr>
          <p:cNvPr id="9" name="Google Shape;87;p 1"/>
          <p:cNvSpPr/>
          <p:nvPr/>
        </p:nvSpPr>
        <p:spPr>
          <a:xfrm>
            <a:off x="1632240" y="11513880"/>
            <a:ext cx="14218560" cy="598932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40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a:t>
            </a:r>
            <a:endParaRPr b="0" lang="pt-BR" sz="4000" strike="noStrike" u="none">
              <a:solidFill>
                <a:srgbClr val="000000"/>
              </a:solidFill>
              <a:effectLst/>
              <a:uFillTx/>
              <a:latin typeface="Arial"/>
            </a:endParaRPr>
          </a:p>
        </p:txBody>
      </p:sp>
      <p:sp>
        <p:nvSpPr>
          <p:cNvPr id="10" name="Google Shape;88;p 1"/>
          <p:cNvSpPr/>
          <p:nvPr/>
        </p:nvSpPr>
        <p:spPr>
          <a:xfrm>
            <a:off x="2241720" y="10521720"/>
            <a:ext cx="12980880" cy="8341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4800" strike="noStrike" u="none">
                <a:solidFill>
                  <a:srgbClr val="203864"/>
                </a:solidFill>
                <a:effectLst/>
                <a:uFillTx/>
                <a:latin typeface="Arial"/>
                <a:ea typeface="Arial"/>
              </a:rPr>
              <a:t>INTRODUÇÃO</a:t>
            </a:r>
            <a:endParaRPr b="0" lang="pt-BR" sz="4800" strike="noStrike" u="none">
              <a:solidFill>
                <a:srgbClr val="000000"/>
              </a:solidFill>
              <a:effectLst/>
              <a:uFillTx/>
              <a:latin typeface="Arial"/>
            </a:endParaRPr>
          </a:p>
        </p:txBody>
      </p:sp>
      <p:sp>
        <p:nvSpPr>
          <p:cNvPr id="11" name="Google Shape;89;p 2"/>
          <p:cNvSpPr/>
          <p:nvPr/>
        </p:nvSpPr>
        <p:spPr>
          <a:xfrm>
            <a:off x="1814040" y="33675480"/>
            <a:ext cx="28991520" cy="289980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4000" strike="noStrike" u="none">
                <a:solidFill>
                  <a:schemeClr val="dk1"/>
                </a:solidFill>
                <a:effectLst/>
                <a:uFillTx/>
                <a:latin typeface="Arial"/>
                <a:ea typeface="Arial"/>
              </a:rPr>
              <a:t>Ligula eu elit. Nulla rhoncus elit eget porttitor lobortis. Fusce ullamcorper nisl sed dolor aliquet, et tempus dolor cursus. Praesent tincidunt lectus quis sem varius congue vitae id mi. Sed vestibulum mauris augue, eu adipiscing dolor tincidunt id. Sed lobortis, dolor</a:t>
            </a:r>
            <a:endParaRPr b="0" lang="pt-BR" sz="4000" strike="noStrike" u="none">
              <a:solidFill>
                <a:srgbClr val="000000"/>
              </a:solidFill>
              <a:effectLst/>
              <a:uFillTx/>
              <a:latin typeface="Arial"/>
            </a:endParaRPr>
          </a:p>
          <a:p>
            <a:pPr algn="just">
              <a:lnSpc>
                <a:spcPct val="100000"/>
              </a:lnSpc>
              <a:spcBef>
                <a:spcPts val="439"/>
              </a:spcBef>
              <a:tabLst>
                <a:tab algn="l" pos="0"/>
              </a:tabLst>
            </a:pPr>
            <a:endParaRPr b="0" lang="pt-BR" sz="1800" strike="noStrike" u="none">
              <a:solidFill>
                <a:srgbClr val="000000"/>
              </a:solidFill>
              <a:effectLst/>
              <a:uFillTx/>
              <a:latin typeface="Arial"/>
            </a:endParaRPr>
          </a:p>
        </p:txBody>
      </p:sp>
      <p:graphicFrame>
        <p:nvGraphicFramePr>
          <p:cNvPr id="12" name="Google Shape;91;p 2"/>
          <p:cNvGraphicFramePr/>
          <p:nvPr/>
        </p:nvGraphicFramePr>
        <p:xfrm>
          <a:off x="1818720" y="27169920"/>
          <a:ext cx="6100560" cy="3969360"/>
        </p:xfrm>
        <a:graphic>
          <a:graphicData uri="http://schemas.openxmlformats.org/drawingml/2006/chart">
            <c:chart xmlns:c="http://schemas.openxmlformats.org/drawingml/2006/chart" xmlns:r="http://schemas.openxmlformats.org/officeDocument/2006/relationships" r:id="rId2"/>
          </a:graphicData>
        </a:graphic>
      </p:graphicFrame>
      <p:sp>
        <p:nvSpPr>
          <p:cNvPr id="13" name="Google Shape;94;p 1"/>
          <p:cNvSpPr/>
          <p:nvPr/>
        </p:nvSpPr>
        <p:spPr>
          <a:xfrm>
            <a:off x="18102240" y="10521720"/>
            <a:ext cx="11159280" cy="8341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4800" strike="noStrike" u="none">
                <a:solidFill>
                  <a:srgbClr val="203864"/>
                </a:solidFill>
                <a:effectLst/>
                <a:uFillTx/>
                <a:latin typeface="Arial"/>
                <a:ea typeface="Arial"/>
              </a:rPr>
              <a:t>RESULTADOS</a:t>
            </a:r>
            <a:endParaRPr b="0" lang="pt-BR" sz="4800" strike="noStrike" u="none">
              <a:solidFill>
                <a:srgbClr val="000000"/>
              </a:solidFill>
              <a:effectLst/>
              <a:uFillTx/>
              <a:latin typeface="Arial"/>
            </a:endParaRPr>
          </a:p>
        </p:txBody>
      </p:sp>
      <p:sp>
        <p:nvSpPr>
          <p:cNvPr id="14" name="Google Shape;96;p 1"/>
          <p:cNvSpPr/>
          <p:nvPr/>
        </p:nvSpPr>
        <p:spPr>
          <a:xfrm>
            <a:off x="16842600" y="24300000"/>
            <a:ext cx="13677840" cy="8341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4800" strike="noStrike" u="none">
                <a:solidFill>
                  <a:srgbClr val="203864"/>
                </a:solidFill>
                <a:effectLst/>
                <a:uFillTx/>
                <a:latin typeface="Arial"/>
                <a:ea typeface="Arial"/>
              </a:rPr>
              <a:t>CONCLUSÃO</a:t>
            </a:r>
            <a:endParaRPr b="0" lang="pt-BR" sz="4800" strike="noStrike" u="none">
              <a:solidFill>
                <a:srgbClr val="000000"/>
              </a:solidFill>
              <a:effectLst/>
              <a:uFillTx/>
              <a:latin typeface="Arial"/>
            </a:endParaRPr>
          </a:p>
        </p:txBody>
      </p:sp>
      <p:sp>
        <p:nvSpPr>
          <p:cNvPr id="15" name="Google Shape;97;p 1"/>
          <p:cNvSpPr/>
          <p:nvPr/>
        </p:nvSpPr>
        <p:spPr>
          <a:xfrm>
            <a:off x="9275040" y="32465160"/>
            <a:ext cx="14061240" cy="8341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4800" strike="noStrike" u="none">
                <a:solidFill>
                  <a:srgbClr val="203864"/>
                </a:solidFill>
                <a:effectLst/>
                <a:uFillTx/>
                <a:latin typeface="Arial"/>
                <a:ea typeface="Arial"/>
              </a:rPr>
              <a:t>REFERÊNCIAS</a:t>
            </a:r>
            <a:endParaRPr b="0" lang="pt-BR" sz="4800" strike="noStrike" u="none">
              <a:solidFill>
                <a:srgbClr val="000000"/>
              </a:solidFill>
              <a:effectLst/>
              <a:uFillTx/>
              <a:latin typeface="Arial"/>
            </a:endParaRPr>
          </a:p>
        </p:txBody>
      </p:sp>
      <p:sp>
        <p:nvSpPr>
          <p:cNvPr id="16" name="Google Shape;98;p 1"/>
          <p:cNvSpPr/>
          <p:nvPr/>
        </p:nvSpPr>
        <p:spPr>
          <a:xfrm>
            <a:off x="9275760" y="36837720"/>
            <a:ext cx="14060880" cy="8341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spcBef>
                <a:spcPts val="1191"/>
              </a:spcBef>
              <a:spcAft>
                <a:spcPts val="992"/>
              </a:spcAft>
              <a:tabLst>
                <a:tab algn="l" pos="0"/>
              </a:tabLst>
            </a:pPr>
            <a:r>
              <a:rPr b="1" lang="pt-BR" sz="4800" strike="noStrike" u="none">
                <a:solidFill>
                  <a:srgbClr val="203864"/>
                </a:solidFill>
                <a:effectLst/>
                <a:uFillTx/>
                <a:latin typeface="Arial"/>
                <a:ea typeface="Arial"/>
              </a:rPr>
              <a:t>AGRADECIMENTOS/FINANCIAMENTOS</a:t>
            </a:r>
            <a:endParaRPr b="0" lang="pt-BR" sz="4800" strike="noStrike" u="none">
              <a:solidFill>
                <a:srgbClr val="000000"/>
              </a:solidFill>
              <a:effectLst/>
              <a:uFillTx/>
              <a:latin typeface="Arial"/>
            </a:endParaRPr>
          </a:p>
        </p:txBody>
      </p:sp>
      <p:graphicFrame>
        <p:nvGraphicFramePr>
          <p:cNvPr id="17" name="Google Shape;91;p 3"/>
          <p:cNvGraphicFramePr/>
          <p:nvPr/>
        </p:nvGraphicFramePr>
        <p:xfrm>
          <a:off x="9546840" y="27169920"/>
          <a:ext cx="6100560" cy="3969360"/>
        </p:xfrm>
        <a:graphic>
          <a:graphicData uri="http://schemas.openxmlformats.org/drawingml/2006/chart">
            <c:chart xmlns:c="http://schemas.openxmlformats.org/drawingml/2006/chart" xmlns:r="http://schemas.openxmlformats.org/officeDocument/2006/relationships" r:id="rId3"/>
          </a:graphicData>
        </a:graphic>
      </p:graphicFrame>
      <p:sp>
        <p:nvSpPr>
          <p:cNvPr id="18" name="Google Shape;89;p 3"/>
          <p:cNvSpPr/>
          <p:nvPr/>
        </p:nvSpPr>
        <p:spPr>
          <a:xfrm>
            <a:off x="1812600" y="38304000"/>
            <a:ext cx="28991520" cy="205884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4000" strike="noStrike" u="none">
                <a:solidFill>
                  <a:schemeClr val="dk1"/>
                </a:solidFill>
                <a:effectLst/>
                <a:uFillTx/>
                <a:latin typeface="Arial"/>
                <a:ea typeface="Arial"/>
              </a:rPr>
              <a:t>Ligula eu elit. Nulla rhoncus elit eget porttitor lobortis. Fusce ullamcorper nisl sed dolor aliquet, et tempus dolor cursus. Praesent tincidunt lectus quis sem varius congue vitae id mi. Sed vestibulum mauris augue, eu adipiscing dolor tincidunt id. Sed lobortis,</a:t>
            </a:r>
            <a:endParaRPr b="0" lang="pt-BR" sz="4000" strike="noStrike" u="none">
              <a:solidFill>
                <a:srgbClr val="000000"/>
              </a:solidFill>
              <a:effectLst/>
              <a:uFillTx/>
              <a:latin typeface="Arial"/>
            </a:endParaRPr>
          </a:p>
          <a:p>
            <a:pPr algn="just">
              <a:lnSpc>
                <a:spcPct val="100000"/>
              </a:lnSpc>
              <a:spcBef>
                <a:spcPts val="439"/>
              </a:spcBef>
              <a:tabLst>
                <a:tab algn="l" pos="0"/>
              </a:tabLst>
            </a:pPr>
            <a:endParaRPr b="0" lang="pt-BR" sz="1800" strike="noStrike" u="none">
              <a:solidFill>
                <a:srgbClr val="000000"/>
              </a:solidFill>
              <a:effectLst/>
              <a:uFillTx/>
              <a:latin typeface="Arial"/>
            </a:endParaRPr>
          </a:p>
        </p:txBody>
      </p:sp>
      <p:sp>
        <p:nvSpPr>
          <p:cNvPr id="19" name="Google Shape;87;p 2"/>
          <p:cNvSpPr/>
          <p:nvPr/>
        </p:nvSpPr>
        <p:spPr>
          <a:xfrm>
            <a:off x="16581960" y="11469960"/>
            <a:ext cx="14218560" cy="598932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40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a:t>
            </a:r>
            <a:endParaRPr b="0" lang="pt-BR" sz="4000" strike="noStrike" u="none">
              <a:solidFill>
                <a:srgbClr val="000000"/>
              </a:solidFill>
              <a:effectLst/>
              <a:uFillTx/>
              <a:latin typeface="Arial"/>
            </a:endParaRPr>
          </a:p>
        </p:txBody>
      </p:sp>
      <p:sp>
        <p:nvSpPr>
          <p:cNvPr id="20" name="Google Shape;87;p 3"/>
          <p:cNvSpPr/>
          <p:nvPr/>
        </p:nvSpPr>
        <p:spPr>
          <a:xfrm>
            <a:off x="16581960" y="25560000"/>
            <a:ext cx="14218560" cy="598932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40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a:t>
            </a:r>
            <a:endParaRPr b="0" lang="pt-BR" sz="4000" strike="noStrike" u="none">
              <a:solidFill>
                <a:srgbClr val="000000"/>
              </a:solidFill>
              <a:effectLst/>
              <a:uFillTx/>
              <a:latin typeface="Arial"/>
            </a:endParaRPr>
          </a:p>
        </p:txBody>
      </p:sp>
      <p:graphicFrame>
        <p:nvGraphicFramePr>
          <p:cNvPr id="21" name="Google Shape;91;p 4"/>
          <p:cNvGraphicFramePr/>
          <p:nvPr/>
        </p:nvGraphicFramePr>
        <p:xfrm>
          <a:off x="19729440" y="18000000"/>
          <a:ext cx="7910280" cy="5146920"/>
        </p:xfrm>
        <a:graphic>
          <a:graphicData uri="http://schemas.openxmlformats.org/drawingml/2006/chart">
            <c:chart xmlns:c="http://schemas.openxmlformats.org/drawingml/2006/chart" xmlns:r="http://schemas.openxmlformats.org/officeDocument/2006/relationships" r:id="rId4"/>
          </a:graphicData>
        </a:graphic>
      </p:graphicFrame>
      <p:sp>
        <p:nvSpPr>
          <p:cNvPr id="22" name="Google Shape;94;p 2"/>
          <p:cNvSpPr/>
          <p:nvPr/>
        </p:nvSpPr>
        <p:spPr>
          <a:xfrm>
            <a:off x="10620000" y="6660000"/>
            <a:ext cx="11159280" cy="92556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5400" strike="noStrike" u="none">
                <a:solidFill>
                  <a:srgbClr val="203864"/>
                </a:solidFill>
                <a:effectLst/>
                <a:uFillTx/>
                <a:latin typeface="Arial"/>
                <a:ea typeface="Arial"/>
              </a:rPr>
              <a:t>TÍTULO</a:t>
            </a:r>
            <a:endParaRPr b="0" lang="pt-BR" sz="5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28</TotalTime>
  <Application>LibreOffice/25.2.5.2$Windows_X86_64 LibreOffice_project/03d19516eb2e1dd5d4ccd751a0d6f35f35e08022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2025-10-10T11:12:12Z</dcterms:created>
  <dc:creator/>
  <dc:description/>
  <dc:language>pt-BR</dc:language>
  <cp:lastModifiedBy/>
  <dcterms:modified xsi:type="dcterms:W3CDTF">2025-10-14T13:55:37Z</dcterms:modified>
  <cp:revision>7</cp:revision>
  <dc:subject/>
  <dc:title/>
</cp:coreProperties>
</file>

<file path=docProps/custom.xml><?xml version="1.0" encoding="utf-8"?>
<Properties xmlns="http://schemas.openxmlformats.org/officeDocument/2006/custom-properties" xmlns:vt="http://schemas.openxmlformats.org/officeDocument/2006/docPropsVTypes"/>
</file>