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12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000" y="516492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000" y="516492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F3343E4-8F49-4B2C-9967-7D999F505545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492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12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 idx="4"/>
          </p:nvPr>
        </p:nvSpPr>
        <p:spPr>
          <a:xfrm>
            <a:off x="3447000" y="516492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5"/>
          </p:nvPr>
        </p:nvSpPr>
        <p:spPr>
          <a:xfrm>
            <a:off x="7227000" y="516492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BBDD601-8C98-4719-97E8-9DBE276E80B8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6"/>
          </p:nvPr>
        </p:nvSpPr>
        <p:spPr>
          <a:xfrm>
            <a:off x="504000" y="516492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adrã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12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7"/>
          </p:nvPr>
        </p:nvSpPr>
        <p:spPr>
          <a:xfrm>
            <a:off x="3447000" y="516492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8"/>
          </p:nvPr>
        </p:nvSpPr>
        <p:spPr>
          <a:xfrm>
            <a:off x="7227000" y="516492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1E119B-4AE1-4113-B561-5047304F9398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dt" idx="9"/>
          </p:nvPr>
        </p:nvSpPr>
        <p:spPr>
          <a:xfrm>
            <a:off x="504000" y="516492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979640" y="1721880"/>
            <a:ext cx="6335640" cy="68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Titulo do Trabalho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1979640" y="2517840"/>
            <a:ext cx="6335640" cy="23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Autores e coautores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Instituições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979640" y="1721880"/>
            <a:ext cx="6335640" cy="68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Introdução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1080000" y="2517840"/>
            <a:ext cx="8100000" cy="23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979640" y="1721880"/>
            <a:ext cx="6335640" cy="68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Métodos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1080000" y="2517840"/>
            <a:ext cx="8100000" cy="23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979640" y="1721880"/>
            <a:ext cx="6335640" cy="68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Resultados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subTitle"/>
          </p:nvPr>
        </p:nvSpPr>
        <p:spPr>
          <a:xfrm>
            <a:off x="1080000" y="2517840"/>
            <a:ext cx="8100000" cy="23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979640" y="1721880"/>
            <a:ext cx="6335640" cy="68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Conclusão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1080000" y="2517840"/>
            <a:ext cx="8100000" cy="23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979640" y="1721880"/>
            <a:ext cx="6335640" cy="68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Referências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ubTitle"/>
          </p:nvPr>
        </p:nvSpPr>
        <p:spPr>
          <a:xfrm>
            <a:off x="1080000" y="2517840"/>
            <a:ext cx="8100000" cy="23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979640" y="1721880"/>
            <a:ext cx="6335640" cy="68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Agradecimentos/Financiamentos</a:t>
            </a:r>
            <a:endParaRPr b="0" lang="pt-B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ubTitle"/>
          </p:nvPr>
        </p:nvSpPr>
        <p:spPr>
          <a:xfrm>
            <a:off x="1080000" y="2517840"/>
            <a:ext cx="8100000" cy="23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LibreOffice/25.2.5.2$Windows_X86_64 LibreOffice_project/03d19516eb2e1dd5d4ccd751a0d6f35f35e08022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2025-10-14T22:19:50Z</dcterms:created>
  <dc:creator/>
  <dc:description/>
  <dc:language>pt-BR</dc:language>
  <cp:lastModifiedBy/>
  <dcterms:modified xsi:type="dcterms:W3CDTF">2025-10-14T23:05:26Z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